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71" r:id="rId5"/>
    <p:sldId id="273" r:id="rId6"/>
    <p:sldId id="268" r:id="rId7"/>
    <p:sldId id="274" r:id="rId8"/>
    <p:sldId id="275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08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82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769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975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1389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7649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hyperlink" Target="https://myleneg06.github.io/projet/menu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21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Projet de </a:t>
            </a:r>
          </a:p>
          <a:p>
            <a:pPr algn="ctr">
              <a:lnSpc>
                <a:spcPct val="90000"/>
              </a:lnSpc>
            </a:pPr>
            <a:r>
              <a:rPr lang="fr-FR" sz="6000" spc="-1" dirty="0">
                <a:solidFill>
                  <a:srgbClr val="000000"/>
                </a:solidFill>
                <a:latin typeface="Calibri"/>
              </a:rPr>
              <a:t>Cartographie - Géolocalisation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523880" y="3060000"/>
            <a:ext cx="9143280" cy="1654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Dor’App</a:t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 : 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Christophe VESTRI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Présentation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4A715-7E81-45F7-B9EB-B92002121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237" y="1387655"/>
            <a:ext cx="7092566" cy="47825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Mode 1 : Confinement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4A9817-E263-45CD-815E-DB01EDD3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1" y="895350"/>
            <a:ext cx="3580770" cy="5190653"/>
          </a:xfrm>
          <a:prstGeom prst="rect">
            <a:avLst/>
          </a:prstGeom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560" y="1833510"/>
            <a:ext cx="10514880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Géolocalisation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Informations géographiques</a:t>
            </a: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Fonctionnalités</a:t>
            </a:r>
          </a:p>
          <a:p>
            <a:pPr marL="914400" lvl="1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Rayon autour d’un point</a:t>
            </a:r>
          </a:p>
          <a:p>
            <a:pPr marL="914400" lvl="1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Sélection sur la carte</a:t>
            </a:r>
          </a:p>
          <a:p>
            <a:pPr marL="914400" lvl="1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Recherche intersections</a:t>
            </a:r>
          </a:p>
          <a:p>
            <a:pPr marL="914400" lvl="1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Calcul distances</a:t>
            </a:r>
          </a:p>
          <a:p>
            <a:pPr marL="914400" lvl="1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086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#1 </a:t>
            </a:r>
            <a:r>
              <a:rPr lang="fr-FR" sz="4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Fonctionnalités</a:t>
            </a:r>
            <a:endParaRPr lang="fr-F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EBCAB-7BA8-40FA-B16E-12BA3B829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92"/>
          <a:stretch/>
        </p:blipFill>
        <p:spPr>
          <a:xfrm>
            <a:off x="838080" y="1672677"/>
            <a:ext cx="3173103" cy="494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C79361-F475-4ADB-A4B7-1F9691F8B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356" y="1601824"/>
            <a:ext cx="3093719" cy="4564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CA6B6-19DB-4312-AE1C-CDC770F75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923" y="1601824"/>
            <a:ext cx="2920338" cy="4568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94785-F72F-455A-A2AC-49334D64D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455" y="2900364"/>
            <a:ext cx="2643546" cy="995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162BEA-9362-4003-B6BB-A2AFEEB453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067" t="36945" r="48003" b="60532"/>
          <a:stretch/>
        </p:blipFill>
        <p:spPr>
          <a:xfrm>
            <a:off x="1317339" y="3038475"/>
            <a:ext cx="654336" cy="1143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A9134-407F-4394-82B9-90021877B2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43" t="43883" r="69927" b="53594"/>
          <a:stretch/>
        </p:blipFill>
        <p:spPr>
          <a:xfrm>
            <a:off x="4796802" y="2926625"/>
            <a:ext cx="654336" cy="2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4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Mode 2 : Libération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82CC7BAE-3729-4E19-8B17-5CAFFC3A5FEA}"/>
              </a:ext>
            </a:extLst>
          </p:cNvPr>
          <p:cNvSpPr txBox="1"/>
          <p:nvPr/>
        </p:nvSpPr>
        <p:spPr>
          <a:xfrm>
            <a:off x="838560" y="1833510"/>
            <a:ext cx="10514880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Géolocalisation en temps réel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Orientation Carte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Suivi </a:t>
            </a: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r>
              <a:rPr lang="fr-FR" sz="2800" spc="-1" dirty="0">
                <a:solidFill>
                  <a:srgbClr val="000000"/>
                </a:solidFill>
                <a:latin typeface="Calibri"/>
              </a:rPr>
              <a:t>(Démarrer » Arrêter)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Statistique</a:t>
            </a:r>
          </a:p>
          <a:p>
            <a:pPr lvl="3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BA325-F45E-4A79-90C0-BE867C3C5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12"/>
          <a:stretch/>
        </p:blipFill>
        <p:spPr>
          <a:xfrm>
            <a:off x="7457434" y="965475"/>
            <a:ext cx="2992132" cy="55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3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#2</a:t>
            </a:r>
            <a:r>
              <a:rPr lang="fr-FR" sz="4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Orientation</a:t>
            </a:r>
            <a:endParaRPr lang="fr-F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A6A4A5DC-DEC3-47C9-AC49-60775C876521}"/>
              </a:ext>
            </a:extLst>
          </p:cNvPr>
          <p:cNvSpPr txBox="1"/>
          <p:nvPr/>
        </p:nvSpPr>
        <p:spPr>
          <a:xfrm>
            <a:off x="838560" y="1833510"/>
            <a:ext cx="10514880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Carte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OpenLayers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0"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Zoom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Défaut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Position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Mode marche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Orientation :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Icône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Carte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3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Orientation">
            <a:hlinkClick r:id="" action="ppaction://media"/>
            <a:extLst>
              <a:ext uri="{FF2B5EF4-FFF2-40B4-BE49-F238E27FC236}">
                <a16:creationId xmlns:a16="http://schemas.microsoft.com/office/drawing/2014/main" id="{2A74ED28-A0DC-4148-913C-0CBC9611A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6641" y="365040"/>
            <a:ext cx="3502457" cy="62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9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#2</a:t>
            </a:r>
            <a:r>
              <a:rPr lang="fr-FR" sz="4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Suivi</a:t>
            </a:r>
            <a:endParaRPr lang="fr-F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82CC7BAE-3729-4E19-8B17-5CAFFC3A5FEA}"/>
              </a:ext>
            </a:extLst>
          </p:cNvPr>
          <p:cNvSpPr txBox="1"/>
          <p:nvPr/>
        </p:nvSpPr>
        <p:spPr>
          <a:xfrm>
            <a:off x="838560" y="1833510"/>
            <a:ext cx="10514880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Points marqués (départ/arrivée/parcours)</a:t>
            </a:r>
          </a:p>
          <a:p>
            <a:pPr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Suivi en temps réel :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Position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Orientation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Distance parcourue</a:t>
            </a:r>
          </a:p>
          <a:p>
            <a:pPr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Statistiques (distance, altitudes)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Dorapp">
            <a:hlinkClick r:id="" action="ppaction://media"/>
            <a:extLst>
              <a:ext uri="{FF2B5EF4-FFF2-40B4-BE49-F238E27FC236}">
                <a16:creationId xmlns:a16="http://schemas.microsoft.com/office/drawing/2014/main" id="{71CA412A-FC4E-4E7E-B392-153701EF0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1123" y="225221"/>
            <a:ext cx="3423138" cy="608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59"/>
            <a:ext cx="10514880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Manipulation cours 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Recherches &amp; découvertes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800" spc="-1">
                <a:solidFill>
                  <a:srgbClr val="000000"/>
                </a:solidFill>
                <a:latin typeface="Calibri"/>
              </a:rPr>
              <a:t>Intérêt</a:t>
            </a: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responsive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Stats (données + stockage)</a:t>
            </a:r>
            <a:endParaRPr lang="fr-FR" sz="2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Démo &amp; 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0" y="2054880"/>
            <a:ext cx="1219176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hlinkClick r:id="rId4"/>
              </a:rPr>
              <a:t>https://myleneg06.github.io/projet/menu.html</a:t>
            </a:r>
            <a:endParaRPr kumimoji="0" lang="fr-FR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</a:endParaRPr>
          </a:p>
          <a:p>
            <a:pPr algn="ctr">
              <a:defRPr/>
            </a:pP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</a:rPr>
              <a:t>Code :</a:t>
            </a:r>
          </a:p>
          <a:p>
            <a:pPr algn="ctr">
              <a:defRPr/>
            </a:pP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</a:rPr>
              <a:t>https://github.com/MyleneG06/MyleneG06.github.io/tree/main/projet</a:t>
            </a: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5628" y="4268934"/>
            <a:ext cx="2599783" cy="1952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1685</TotalTime>
  <Words>224</Words>
  <Application>Microsoft Office PowerPoint</Application>
  <PresentationFormat>Widescreen</PresentationFormat>
  <Paragraphs>88</Paragraphs>
  <Slides>9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Mylene Alliez</cp:lastModifiedBy>
  <cp:revision>15</cp:revision>
  <dcterms:created xsi:type="dcterms:W3CDTF">2021-10-14T07:28:44Z</dcterms:created>
  <dcterms:modified xsi:type="dcterms:W3CDTF">2022-02-19T17:07:14Z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